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F186-6840-4EE2-B322-174B6A08B7D4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A0EF-D5A1-4F27-A785-9635EC80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1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F186-6840-4EE2-B322-174B6A08B7D4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A0EF-D5A1-4F27-A785-9635EC80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2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F186-6840-4EE2-B322-174B6A08B7D4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A0EF-D5A1-4F27-A785-9635EC80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48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F186-6840-4EE2-B322-174B6A08B7D4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A0EF-D5A1-4F27-A785-9635EC80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838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F186-6840-4EE2-B322-174B6A08B7D4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A0EF-D5A1-4F27-A785-9635EC80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45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F186-6840-4EE2-B322-174B6A08B7D4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A0EF-D5A1-4F27-A785-9635EC80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16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F186-6840-4EE2-B322-174B6A08B7D4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A0EF-D5A1-4F27-A785-9635EC80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0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F186-6840-4EE2-B322-174B6A08B7D4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A0EF-D5A1-4F27-A785-9635EC80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790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F186-6840-4EE2-B322-174B6A08B7D4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A0EF-D5A1-4F27-A785-9635EC80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42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F186-6840-4EE2-B322-174B6A08B7D4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A0EF-D5A1-4F27-A785-9635EC80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97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F186-6840-4EE2-B322-174B6A08B7D4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A0EF-D5A1-4F27-A785-9635EC80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3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2F186-6840-4EE2-B322-174B6A08B7D4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8A0EF-D5A1-4F27-A785-9635EC80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142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9700" y="762000"/>
            <a:ext cx="6324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On each slide, </a:t>
            </a:r>
            <a:r>
              <a:rPr lang="en-US" i="1" dirty="0"/>
              <a:t>determine which word </a:t>
            </a:r>
            <a:endParaRPr lang="en-US" i="1" dirty="0" smtClean="0"/>
          </a:p>
          <a:p>
            <a:pPr algn="ctr"/>
            <a:r>
              <a:rPr lang="en-US" i="1" dirty="0" smtClean="0"/>
              <a:t>does </a:t>
            </a:r>
            <a:r>
              <a:rPr lang="en-US" i="1" dirty="0"/>
              <a:t>not belong in the group of words </a:t>
            </a:r>
            <a:endParaRPr lang="en-US" i="1" dirty="0" smtClean="0"/>
          </a:p>
          <a:p>
            <a:pPr algn="ctr"/>
            <a:endParaRPr lang="en-US" i="1" dirty="0"/>
          </a:p>
          <a:p>
            <a:pPr algn="ctr"/>
            <a:r>
              <a:rPr lang="en-US" i="1" dirty="0" smtClean="0"/>
              <a:t>And then explain why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964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5200" y="762000"/>
            <a:ext cx="4267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2400" dirty="0" smtClean="0"/>
              <a:t>Rye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/>
              <a:t>Loaf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/>
              <a:t>Sourdough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/>
              <a:t>Pumpernickel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806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5200" y="762000"/>
            <a:ext cx="4267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2400" dirty="0" smtClean="0"/>
              <a:t>Tire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/>
              <a:t>Engine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/>
              <a:t>Trunk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/>
              <a:t>Car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253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5200" y="762000"/>
            <a:ext cx="4267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Inch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Ounce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Liter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Yard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331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5200" y="762000"/>
            <a:ext cx="4267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Water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Cloth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Oil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Alcohol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723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5200" y="762000"/>
            <a:ext cx="4267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Sapphire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Gold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Emerald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Ruby</a:t>
            </a:r>
            <a:endParaRPr lang="en-US" sz="2400" dirty="0"/>
          </a:p>
          <a:p>
            <a:pPr marL="457200" lvl="0" indent="-457200">
              <a:buFont typeface="+mj-lt"/>
              <a:buAutoNum type="arabicPeriod"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591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5200" y="762000"/>
            <a:ext cx="4267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Charcoal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Gasoline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Coal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Clay</a:t>
            </a:r>
            <a:endParaRPr lang="en-US" sz="2400" dirty="0"/>
          </a:p>
          <a:p>
            <a:pPr marL="457200" lvl="0" indent="-457200">
              <a:buFont typeface="+mj-lt"/>
              <a:buAutoNum type="arabicPeriod"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481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5200" y="762000"/>
            <a:ext cx="4267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Ivory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Leather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Wood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Fur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510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47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Nathanael</dc:creator>
  <cp:lastModifiedBy>Nathanael</cp:lastModifiedBy>
  <cp:revision>1</cp:revision>
  <dcterms:created xsi:type="dcterms:W3CDTF">2018-08-26T01:57:28Z</dcterms:created>
  <dcterms:modified xsi:type="dcterms:W3CDTF">2018-08-26T02:04:18Z</dcterms:modified>
</cp:coreProperties>
</file>